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5" r:id="rId14"/>
    <p:sldId id="268" r:id="rId15"/>
    <p:sldId id="269" r:id="rId16"/>
    <p:sldId id="278" r:id="rId17"/>
    <p:sldId id="270" r:id="rId18"/>
    <p:sldId id="271" r:id="rId19"/>
    <p:sldId id="272" r:id="rId20"/>
    <p:sldId id="273" r:id="rId21"/>
    <p:sldId id="274" r:id="rId22"/>
    <p:sldId id="276" r:id="rId23"/>
    <p:sldId id="277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gmar Hegrová" initials="DH" lastIdx="0" clrIdx="0">
    <p:extLst>
      <p:ext uri="{19B8F6BF-5375-455C-9EA6-DF929625EA0E}">
        <p15:presenceInfo xmlns:p15="http://schemas.microsoft.com/office/powerpoint/2012/main" userId="S-1-5-21-2868909108-1785623329-67776594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12ED0D-12F9-432F-AD7A-7914B42C4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6824BD-0E18-4580-8CFE-5CAA8EB801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EA409D-5BC9-4CEF-98DF-9FC395ED8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1A8DAF-A717-40F5-94F3-5D5F0BA2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DA937C-470D-412F-9B2B-ED9D66AB7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338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C66700-1021-46B4-AFCD-5D2BF9B95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BA4B5B-BFDA-4A7F-9E2B-6C4117263B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AD75F7B-0B90-442A-B37B-D8C843EA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BDF372-97F6-4E62-B3B1-717F097F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CCE871-CF28-4E19-81FF-12923592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3234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3D5EF35-D009-4CD5-9CD5-BA89130346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3394E24-89D4-4BC4-A384-20E953FC3E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EA583DA-79D8-4A6B-8646-56A02C1A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52F0871-1F56-4B7C-975D-9CEB3D95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0115FB-B3D6-4ABF-ACE9-C13A71525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69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63F00A-74AE-46AD-97F9-CA1B57BA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5CB10A8-2624-49BB-B8C7-FAFFFE69C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B1D019-B966-44AC-8A45-2C15C0EB5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51DAB4-7B7F-4E58-A6F1-886C61AD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209A54-69DF-4507-94EC-C80B8AE2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2030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F1BA4-B46F-4771-9E44-2663519D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9F2FF5E-E060-4391-83E0-50B2F02AB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63B1199-DC74-4777-8327-E8CC41D54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5529C2-03D7-46A2-BDB1-B946ECEE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12B1B8-195E-4014-8D9B-3C8C5F82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0271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303C9D-1BE9-45BC-AA2D-0571FC52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45A9E04-E4E3-4CB9-86BB-DA8BFA3E3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E965D6D-C9A3-4785-9B86-3CAA14650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CA615E-8C78-496B-B771-0C485E4CE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F7A2A3-EBA9-4EA5-ACF5-B3F67B2E7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D67EB58-6EC3-40F2-8C02-76F38AEF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00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7C87C8-9151-4CF5-BF74-444E3E67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58F76FE-6E6C-4CA0-808B-E9D09F69D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C17B82A-49B5-426D-BDCF-B107FED27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0D63F4D-C981-43B5-90E5-BC3FD1D036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7C2FCFD-3C11-4863-A43F-E6F1B171D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26FC4D8-6B20-466F-AE12-CC7517809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6FA1AE1-50E4-4056-ABD9-7B70F4247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BE0BE3F-5254-46DB-B6C9-44413C5C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194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61A9A0-28B0-4FC5-910C-30D9A363C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71C3C64-83C2-4215-9991-6A36B4AA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43AE33-E309-4652-B272-B3D91740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4A2F38B-AA63-419B-80BE-2FF8AC9C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2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6C81A61-4C30-40CD-AC6B-D128E645C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CB3311E-70BC-4BAA-837D-0EE44F5B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800F21-4CB4-48F2-9F02-143CB69F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3196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3A3DD-8116-43D5-A4C2-C78BA7248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ABA855-1453-4203-8404-2C5939743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99D38A2-814D-4C28-A3C6-E92AADB5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07C50B8-A1F2-46C0-9159-EC6C916C4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95B407-5B0D-4CB0-A4E8-16F8BB7B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0951B6-BCE9-45BA-AD5A-589DB63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898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5E93FA-9B5F-4908-BDE9-051E247C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CB8C4D3-C50C-42DB-9623-A7D555BE43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E2B555F-6CDF-46F4-BE33-50C2D79FC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57A235E-D00D-4DF9-9E0D-955B47929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D036BCD-8C72-41FE-A4FD-3E3C6249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9EB452-BFF6-4C2A-8A7D-3417330B3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926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6AF1046-D9AA-42B9-976B-60B8315D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253E262-CCF2-458A-908C-5DDF0D1F7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0F366C-6C44-4AD6-950E-9B5EE2ACE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68071-194C-4EF2-8B80-197F19451A61}" type="datetimeFigureOut">
              <a:rPr lang="cs-CZ" smtClean="0"/>
              <a:t>04.01.2021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C29D1B0-3D60-4EF8-B78C-F749274BF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F6D0E6-F4AE-42A3-8DD2-FA29EAED8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CEDA0-EF63-4F2D-958B-5EDE3A36E6F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41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fFeCbhCliQ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yuIAUlL5IU" TargetMode="External"/><Relationship Id="rId3" Type="http://schemas.openxmlformats.org/officeDocument/2006/relationships/hyperlink" Target="https://www.youtube.com/watch?v=CfFeCbhCliQ" TargetMode="External"/><Relationship Id="rId7" Type="http://schemas.openxmlformats.org/officeDocument/2006/relationships/hyperlink" Target="https://www.youtube.com/watch?v=6ODACANcE7Q" TargetMode="External"/><Relationship Id="rId2" Type="http://schemas.openxmlformats.org/officeDocument/2006/relationships/hyperlink" Target="https://www.youtube.com/watch?v=wlYyEY_woi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EcsbDC4rJo" TargetMode="External"/><Relationship Id="rId5" Type="http://schemas.openxmlformats.org/officeDocument/2006/relationships/hyperlink" Target="https://www.youtube.com/watch?v=HqKFjeVYtnk" TargetMode="External"/><Relationship Id="rId4" Type="http://schemas.openxmlformats.org/officeDocument/2006/relationships/hyperlink" Target="https://www.youtube.com/watch?v=bfAxLP91yn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05FFF-0FC0-4A02-B116-0AC0CF9C8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Opakování Ještěři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91604-331A-4A4D-A880-9367782B0F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6000" dirty="0"/>
              <a:t>Nová látka Hadi</a:t>
            </a:r>
          </a:p>
        </p:txBody>
      </p:sp>
    </p:spTree>
    <p:extLst>
      <p:ext uri="{BB962C8B-B14F-4D97-AF65-F5344CB8AC3E}">
        <p14:creationId xmlns:p14="http://schemas.microsoft.com/office/powerpoint/2010/main" val="1848265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73B29-75FD-4D29-8F3A-75D2488BD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20D565CE-7A6B-4A4C-9F6A-DB5CBFA15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74" t="30836" r="33752" b="11970"/>
          <a:stretch/>
        </p:blipFill>
        <p:spPr>
          <a:xfrm>
            <a:off x="216816" y="286093"/>
            <a:ext cx="4986779" cy="41269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0EC093-88CC-401F-86F3-46E4A468BC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66" t="31753" r="32036" b="12440"/>
          <a:stretch/>
        </p:blipFill>
        <p:spPr>
          <a:xfrm>
            <a:off x="6023681" y="1960774"/>
            <a:ext cx="5571289" cy="42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CCB2ED-5721-4087-9739-2D9C43C7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EC99EB9-B5E6-478E-9086-0DEA7CAD2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61" t="29753" r="33265" b="12404"/>
          <a:stretch/>
        </p:blipFill>
        <p:spPr>
          <a:xfrm>
            <a:off x="245096" y="207390"/>
            <a:ext cx="5401560" cy="45210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6E3686-3BC3-47FE-80B3-CC5DF7235B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4" t="27767" r="34433" b="12303"/>
          <a:stretch/>
        </p:blipFill>
        <p:spPr>
          <a:xfrm>
            <a:off x="5735039" y="1027906"/>
            <a:ext cx="6306131" cy="550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801881-37B4-4A33-8C5F-701E29E66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Nová látka –HADI</a:t>
            </a:r>
            <a:br>
              <a:rPr lang="cs-CZ" dirty="0"/>
            </a:br>
            <a:r>
              <a:rPr lang="cs-CZ" dirty="0"/>
              <a:t>pokožku svlékají celou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9FA0967-AE4D-4200-BA07-70B1E09D9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81" t="47518" r="30949" b="12621"/>
          <a:stretch/>
        </p:blipFill>
        <p:spPr>
          <a:xfrm>
            <a:off x="1404593" y="1374121"/>
            <a:ext cx="9124731" cy="51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2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2B1EAB-032C-4FFC-952A-06711C217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Svlékání pokožky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110C53C-41AF-43B2-9228-CFD3A3530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77" y="1665161"/>
            <a:ext cx="6050254" cy="338814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F66CB55-1813-48E7-9272-E2E4C7B8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048" y="2772822"/>
            <a:ext cx="6642952" cy="37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36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4F05D-2ED9-4B84-83C2-F0EEB777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Další užovky v ČR   </a:t>
            </a:r>
            <a:r>
              <a:rPr lang="cs-CZ" sz="1800" dirty="0"/>
              <a:t>užovka stromová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9ECD61F-A0DD-4BCA-B9FE-AB388E2DB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507" t="42807" r="35409" b="21503"/>
          <a:stretch/>
        </p:blipFill>
        <p:spPr>
          <a:xfrm>
            <a:off x="4334762" y="2454029"/>
            <a:ext cx="3894838" cy="4323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971B985-812D-4654-8A74-2A390ECB9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16" t="28728" r="56469" b="34983"/>
          <a:stretch/>
        </p:blipFill>
        <p:spPr>
          <a:xfrm>
            <a:off x="492157" y="1503550"/>
            <a:ext cx="3676453" cy="4599920"/>
          </a:xfrm>
          <a:prstGeom prst="rect">
            <a:avLst/>
          </a:prstGeom>
        </p:spPr>
      </p:pic>
      <p:pic>
        <p:nvPicPr>
          <p:cNvPr id="6" name="Obrázek 5" descr="užovka stromová">
            <a:extLst>
              <a:ext uri="{FF2B5EF4-FFF2-40B4-BE49-F238E27FC236}">
                <a16:creationId xmlns:a16="http://schemas.microsoft.com/office/drawing/2014/main" id="{BC0B693C-D7B4-4752-87E2-38006B0C55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9021" y="0"/>
            <a:ext cx="459556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CB52D-78B2-4B7A-A2F9-8D6893EB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Zmije obecná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E84D897-21B2-4ADE-8E35-675C5747F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46" t="52067" r="32168" b="20787"/>
          <a:stretch/>
        </p:blipFill>
        <p:spPr>
          <a:xfrm>
            <a:off x="1202276" y="1690688"/>
            <a:ext cx="9787447" cy="38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3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72324-FA8A-4D7C-86CD-369D4FC70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228ADA-8EEB-428F-9A0E-6D1A0CEBA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zmije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1B8E525-5B70-4B04-8DB7-A93147CDE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9" y="2628107"/>
            <a:ext cx="4056272" cy="2704181"/>
          </a:xfrm>
          <a:prstGeom prst="rect">
            <a:avLst/>
          </a:prstGeom>
        </p:spPr>
      </p:pic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66BFCC19-9B49-4A2F-BE92-D081474A2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užovka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8BC364E4-B5F7-4B33-A66F-4CFD9F332CA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505075"/>
            <a:ext cx="4828895" cy="270418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ADD3025-2920-4279-B173-FE623FDF7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10" t="20824" r="40753" b="50000"/>
          <a:stretch/>
        </p:blipFill>
        <p:spPr>
          <a:xfrm>
            <a:off x="2670391" y="4777483"/>
            <a:ext cx="3071973" cy="200089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8E8AFD6-FA07-4EDC-A24A-480D8CD704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19" t="36528" r="47209" b="28090"/>
          <a:stretch/>
        </p:blipFill>
        <p:spPr>
          <a:xfrm>
            <a:off x="6447105" y="4425302"/>
            <a:ext cx="2539499" cy="24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39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64739F-B51F-469B-BFC2-3A569D32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Hadi ve světě     ŠKRTIČI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CD8192B-D4FD-4ECC-B325-4FFB28ECD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78" t="36848" r="30706" b="12837"/>
          <a:stretch/>
        </p:blipFill>
        <p:spPr>
          <a:xfrm>
            <a:off x="358220" y="1732176"/>
            <a:ext cx="5158054" cy="339364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04DCE31-0B6C-42CB-9490-595AC15E3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03" t="32439" r="30490" b="13403"/>
          <a:stretch/>
        </p:blipFill>
        <p:spPr>
          <a:xfrm>
            <a:off x="6675727" y="2548527"/>
            <a:ext cx="5158054" cy="371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3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F3B776-4FAD-4197-BADE-A32A6884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2D69360-43D9-4456-AA2E-316A2AFC5A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30" t="36396" r="30587" b="13920"/>
          <a:stretch/>
        </p:blipFill>
        <p:spPr>
          <a:xfrm>
            <a:off x="0" y="185360"/>
            <a:ext cx="5757816" cy="40755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980A3E-C329-4805-B20A-702CDC50D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27" t="35361" r="30644" b="13171"/>
          <a:stretch/>
        </p:blipFill>
        <p:spPr>
          <a:xfrm>
            <a:off x="4801488" y="2127352"/>
            <a:ext cx="7181806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3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D4759F-853E-4681-B993-18EFE4623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JEDOVATÍ HADI     jedové zuby, ochromí jedem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63B8351-85DE-428B-A6BD-C1CE89D2A2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52" t="33436" r="31762" b="12187"/>
          <a:stretch/>
        </p:blipFill>
        <p:spPr>
          <a:xfrm>
            <a:off x="279259" y="1527142"/>
            <a:ext cx="5583199" cy="41666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BD06476-65F2-44E5-AC75-168A206EC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85" t="31203" r="31031" b="12714"/>
          <a:stretch/>
        </p:blipFill>
        <p:spPr>
          <a:xfrm>
            <a:off x="6096000" y="2265723"/>
            <a:ext cx="5929861" cy="445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45830-B46A-47B0-A8B9-419A384EA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Plazi  - opakování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6DEF6C-6064-4515-B993-89091B8B5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Znaky</a:t>
            </a:r>
          </a:p>
          <a:p>
            <a:endParaRPr lang="cs-CZ" dirty="0"/>
          </a:p>
          <a:p>
            <a:r>
              <a:rPr lang="cs-CZ" dirty="0"/>
              <a:t>Výskyt v ČR i ve světě</a:t>
            </a:r>
          </a:p>
          <a:p>
            <a:endParaRPr lang="cs-CZ" dirty="0"/>
          </a:p>
          <a:p>
            <a:r>
              <a:rPr lang="cs-CZ" dirty="0"/>
              <a:t>Potrava</a:t>
            </a:r>
          </a:p>
          <a:p>
            <a:endParaRPr lang="cs-CZ" dirty="0"/>
          </a:p>
          <a:p>
            <a:r>
              <a:rPr lang="cs-CZ" dirty="0"/>
              <a:t>Rozdělení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1908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7F723D-D367-44D3-8364-05FD617E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FA4557B-1C00-4624-8F07-4F4349289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21" t="31703" r="39236" b="16303"/>
          <a:stretch/>
        </p:blipFill>
        <p:spPr>
          <a:xfrm>
            <a:off x="2398373" y="518474"/>
            <a:ext cx="7236998" cy="61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48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FAB2C-DCD4-4921-879A-33CEDA74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Taipan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1BCA293-A94E-43C5-9904-9DFC8B792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6531"/>
            <a:ext cx="10515600" cy="4351338"/>
          </a:xfrm>
        </p:spPr>
        <p:txBody>
          <a:bodyPr/>
          <a:lstStyle/>
          <a:p>
            <a:r>
              <a:rPr lang="cs-CZ" dirty="0"/>
              <a:t>Patří mezi nejjedovatější hady světa</a:t>
            </a:r>
          </a:p>
          <a:p>
            <a:r>
              <a:rPr lang="cs-CZ" dirty="0"/>
              <a:t>Austrálie, Nová Guinea</a:t>
            </a:r>
          </a:p>
          <a:p>
            <a:r>
              <a:rPr lang="cs-CZ" dirty="0"/>
              <a:t>Až ke 3 m</a:t>
            </a:r>
          </a:p>
          <a:p>
            <a:r>
              <a:rPr lang="cs-CZ" dirty="0"/>
              <a:t>Myši, krysy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1B98E41-128B-43EA-AE0A-D6088762B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776" y="2303764"/>
            <a:ext cx="4988498" cy="373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34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7F86A-068A-4A50-B510-7BF0A3245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Zápis do sešitu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D6E43E-978A-4ED3-B858-D4CAF7B21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7285"/>
            <a:ext cx="10515600" cy="477967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Hadi (nadpis)- šupinatí</a:t>
            </a:r>
          </a:p>
          <a:p>
            <a:r>
              <a:rPr lang="cs-CZ" sz="2200" dirty="0"/>
              <a:t>Znaky: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Kůži svlékají celou</a:t>
            </a:r>
          </a:p>
          <a:p>
            <a:pPr lvl="2"/>
            <a:r>
              <a:rPr lang="cs-CZ" dirty="0"/>
              <a:t>Polykají kořist vcelku</a:t>
            </a:r>
          </a:p>
          <a:p>
            <a:pPr lvl="2"/>
            <a:r>
              <a:rPr lang="cs-CZ" dirty="0" err="1"/>
              <a:t>Jacobsonův</a:t>
            </a:r>
            <a:r>
              <a:rPr lang="cs-CZ" dirty="0"/>
              <a:t> orgán, jazyk rozeklaný</a:t>
            </a:r>
          </a:p>
          <a:p>
            <a:pPr lvl="2"/>
            <a:r>
              <a:rPr lang="cs-CZ" dirty="0"/>
              <a:t>Víčka přirostlá, průhledná</a:t>
            </a:r>
          </a:p>
          <a:p>
            <a:pPr lvl="2"/>
            <a:r>
              <a:rPr lang="cs-CZ" dirty="0"/>
              <a:t>Škrtiči, jedovatí</a:t>
            </a:r>
          </a:p>
          <a:p>
            <a:pPr lvl="2"/>
            <a:r>
              <a:rPr lang="cs-CZ" dirty="0"/>
              <a:t>Potrava: ……………………………………….</a:t>
            </a:r>
          </a:p>
          <a:p>
            <a:pPr lvl="2"/>
            <a:r>
              <a:rPr lang="cs-CZ" dirty="0"/>
              <a:t>V ČR: ……………………………………………..</a:t>
            </a:r>
          </a:p>
          <a:p>
            <a:pPr lvl="2"/>
            <a:r>
              <a:rPr lang="cs-CZ" dirty="0"/>
              <a:t>Ve světě: škrtiči……………………… jedovatí………………..</a:t>
            </a:r>
          </a:p>
          <a:p>
            <a:pPr lvl="2"/>
            <a:endParaRPr lang="cs-CZ" dirty="0"/>
          </a:p>
          <a:p>
            <a:pPr lvl="2"/>
            <a:r>
              <a:rPr lang="cs-CZ" dirty="0"/>
              <a:t>DÚ:1. Rozdíly mezi korálovkou a korálovcem</a:t>
            </a:r>
          </a:p>
          <a:p>
            <a:pPr lvl="2"/>
            <a:r>
              <a:rPr lang="cs-CZ" dirty="0"/>
              <a:t>       2. Rozdíly mezi zmijí a užovkou na těle</a:t>
            </a:r>
          </a:p>
          <a:p>
            <a:pPr marL="1371600" lvl="3" indent="0">
              <a:buNone/>
            </a:pPr>
            <a:r>
              <a:rPr lang="cs-CZ" dirty="0"/>
              <a:t>   3. Vypiš z videoukázky hady a jejich výskyt</a:t>
            </a:r>
          </a:p>
          <a:p>
            <a:pPr marL="1371600" lvl="3" indent="0">
              <a:buNone/>
            </a:pPr>
            <a:r>
              <a:rPr lang="cs-CZ" dirty="0">
                <a:hlinkClick r:id="rId2"/>
              </a:rPr>
              <a:t>https://www.youtube.com/watch?v=CfFeCbhCliQ</a:t>
            </a:r>
            <a:endParaRPr lang="cs-CZ" dirty="0"/>
          </a:p>
          <a:p>
            <a:pPr marL="1371600" lvl="3" indent="0">
              <a:buNone/>
            </a:pPr>
            <a:endParaRPr lang="cs-CZ" dirty="0"/>
          </a:p>
          <a:p>
            <a:pPr lvl="2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53127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9E5E67-1DAC-4FB6-BC4C-B70A75FF0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videoukázky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642C69A-778B-4C9E-A197-ED0A19E6C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https://www.youtube.com/watch?v=wlYyEY_woig</a:t>
            </a:r>
            <a:r>
              <a:rPr lang="cs-CZ" dirty="0"/>
              <a:t> hadi v ČR</a:t>
            </a:r>
          </a:p>
          <a:p>
            <a:r>
              <a:rPr lang="cs-CZ" dirty="0">
                <a:hlinkClick r:id="rId3"/>
              </a:rPr>
              <a:t>https://www.youtube.com/watch?v=CfFeCbhCliQ</a:t>
            </a:r>
            <a:r>
              <a:rPr lang="cs-CZ" dirty="0"/>
              <a:t>  hadi světa nejnebezpečnější</a:t>
            </a:r>
          </a:p>
          <a:p>
            <a:r>
              <a:rPr lang="cs-CZ" dirty="0">
                <a:hlinkClick r:id="rId4"/>
              </a:rPr>
              <a:t>https://www.youtube.com/watch?v=bfAxLP91ynU</a:t>
            </a:r>
            <a:r>
              <a:rPr lang="cs-CZ" dirty="0"/>
              <a:t>  užovka loví</a:t>
            </a:r>
          </a:p>
          <a:p>
            <a:r>
              <a:rPr lang="cs-CZ" dirty="0">
                <a:hlinkClick r:id="rId5"/>
              </a:rPr>
              <a:t>https://www.youtube.com/watch?v=HqKFjeVYtnk</a:t>
            </a:r>
            <a:r>
              <a:rPr lang="cs-CZ" dirty="0"/>
              <a:t>  zmije </a:t>
            </a:r>
          </a:p>
          <a:p>
            <a:r>
              <a:rPr lang="cs-CZ" dirty="0">
                <a:hlinkClick r:id="rId6"/>
              </a:rPr>
              <a:t>https://www.youtube.com/watch?v=-EcsbDC4rJo</a:t>
            </a:r>
            <a:r>
              <a:rPr lang="cs-CZ" dirty="0"/>
              <a:t> krajta a myš</a:t>
            </a:r>
          </a:p>
          <a:p>
            <a:r>
              <a:rPr lang="cs-CZ" dirty="0">
                <a:hlinkClick r:id="rId7"/>
              </a:rPr>
              <a:t>https://www.youtube.com/watch?v=6ODACANcE7Q</a:t>
            </a:r>
            <a:r>
              <a:rPr lang="cs-CZ" dirty="0"/>
              <a:t>  chřestýš</a:t>
            </a:r>
          </a:p>
          <a:p>
            <a:r>
              <a:rPr lang="cs-CZ" dirty="0">
                <a:hlinkClick r:id="rId8"/>
              </a:rPr>
              <a:t>https://www.youtube.com/watch?v=OyuIAUlL5IU</a:t>
            </a:r>
            <a:r>
              <a:rPr lang="cs-CZ" dirty="0"/>
              <a:t> kobra útočí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613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5E00C1-35B1-4570-8A8A-1C77E579F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6408AA8-6339-40D7-A741-0157608C9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959" t="37109" r="30587" b="17892"/>
          <a:stretch/>
        </p:blipFill>
        <p:spPr>
          <a:xfrm>
            <a:off x="1847652" y="725864"/>
            <a:ext cx="8587892" cy="533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31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7C90F8-E418-4CDA-8949-380640EF1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C1BB31B-D5C6-4009-86DB-77215BBE8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862" t="34519" r="32777" b="14787"/>
          <a:stretch/>
        </p:blipFill>
        <p:spPr>
          <a:xfrm>
            <a:off x="471341" y="216817"/>
            <a:ext cx="4853554" cy="35161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B372639-96FC-480C-8E46-B8A3242D2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07" t="38488" r="42165" b="12715"/>
          <a:stretch/>
        </p:blipFill>
        <p:spPr>
          <a:xfrm>
            <a:off x="6059472" y="358987"/>
            <a:ext cx="3770721" cy="33465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C52C910-4D57-48D6-ADAD-9CF037933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22" t="38901" r="38144" b="13540"/>
          <a:stretch/>
        </p:blipFill>
        <p:spPr>
          <a:xfrm>
            <a:off x="2727491" y="3466707"/>
            <a:ext cx="4100659" cy="326167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7AA1243-45BA-4208-BE4A-4FBA8FCBD6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17" t="38901" r="43125" b="13540"/>
          <a:stretch/>
        </p:blipFill>
        <p:spPr>
          <a:xfrm>
            <a:off x="8022210" y="3429000"/>
            <a:ext cx="3615966" cy="32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1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117866-9BA5-4182-8779-9DD949F5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5">
                    <a:lumMod val="75000"/>
                  </a:schemeClr>
                </a:solidFill>
              </a:rPr>
              <a:t>Opakování     Ještěři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F4F5661-0FD0-469B-8466-5324E2DC8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009" t="46217" r="30706" b="16087"/>
          <a:stretch/>
        </p:blipFill>
        <p:spPr>
          <a:xfrm>
            <a:off x="275434" y="1341896"/>
            <a:ext cx="7550809" cy="37862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2C6493D-35DA-4E2E-A28D-6D78AF51AE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18" t="32577" r="34201" b="12212"/>
          <a:stretch/>
        </p:blipFill>
        <p:spPr>
          <a:xfrm>
            <a:off x="7028738" y="2592370"/>
            <a:ext cx="5065854" cy="426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015F9-3BFE-4604-B852-7D512642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ČR další ještěrky????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09BD8E-8487-4788-93A4-5F7FCB09C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Zelená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Zední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živorodá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E13140A-64B9-4476-9F5D-61506328A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362" y="866301"/>
            <a:ext cx="3554224" cy="266223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28866A-77F6-4CEB-8AB0-7B4377B21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412" y="2136857"/>
            <a:ext cx="3715932" cy="27833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644D165-E6AE-4A16-8553-D8BD6806E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452" y="3663475"/>
            <a:ext cx="4472239" cy="297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9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085661-8A63-424A-BF8A-C39ED78AF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Ještěr u nás podobný hadovi?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5EEE0-1DEA-41DA-815C-E0BD49ED1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Slepýš křehký  </a:t>
            </a:r>
            <a:r>
              <a:rPr lang="cs-CZ" dirty="0"/>
              <a:t>40 cm, šedohnědé šupinky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5141B3-C035-4BD0-BDF1-1FBD4FCDF5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7" t="53819" r="32733" b="16977"/>
          <a:stretch/>
        </p:blipFill>
        <p:spPr>
          <a:xfrm>
            <a:off x="3139125" y="2498103"/>
            <a:ext cx="8077011" cy="319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8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A00C2-8A7A-40C0-A97D-A22A94A6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Ještěři ve světě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1C78709-A72A-47CC-91D2-724E0E612D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55" t="36848" r="32411" b="12837"/>
          <a:stretch/>
        </p:blipFill>
        <p:spPr>
          <a:xfrm>
            <a:off x="424206" y="1690688"/>
            <a:ext cx="6183984" cy="46630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DDA3F5D-A54E-4F64-A3F0-FBD3B28BE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35" t="37488" r="39575" b="12165"/>
          <a:stretch/>
        </p:blipFill>
        <p:spPr>
          <a:xfrm>
            <a:off x="6903562" y="1489434"/>
            <a:ext cx="4864232" cy="42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1C0D6B-438A-4701-ABEE-CBB4A4B02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362188D-CA0A-4791-A184-3E857C9775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87" t="30266" r="32534" b="14570"/>
          <a:stretch/>
        </p:blipFill>
        <p:spPr>
          <a:xfrm>
            <a:off x="335590" y="1159496"/>
            <a:ext cx="5757269" cy="440231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7299024-0541-40C6-B858-D94CE1F79C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31" t="33402" r="35980" b="9554"/>
          <a:stretch/>
        </p:blipFill>
        <p:spPr>
          <a:xfrm>
            <a:off x="6099142" y="1366885"/>
            <a:ext cx="5618375" cy="533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2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286</Words>
  <Application>Microsoft Office PowerPoint</Application>
  <PresentationFormat>Širokoúhlá obrazovka</PresentationFormat>
  <Paragraphs>61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Opakování Ještěři</vt:lpstr>
      <vt:lpstr>Plazi  - opakování</vt:lpstr>
      <vt:lpstr>Prezentace aplikace PowerPoint</vt:lpstr>
      <vt:lpstr>Prezentace aplikace PowerPoint</vt:lpstr>
      <vt:lpstr>Opakování     Ještěři</vt:lpstr>
      <vt:lpstr>V ČR další ještěrky????</vt:lpstr>
      <vt:lpstr>Ještěr u nás podobný hadovi?</vt:lpstr>
      <vt:lpstr>Ještěři ve světě</vt:lpstr>
      <vt:lpstr>Prezentace aplikace PowerPoint</vt:lpstr>
      <vt:lpstr>Prezentace aplikace PowerPoint</vt:lpstr>
      <vt:lpstr>Prezentace aplikace PowerPoint</vt:lpstr>
      <vt:lpstr>Nová látka –HADI pokožku svlékají celou </vt:lpstr>
      <vt:lpstr>Svlékání pokožky</vt:lpstr>
      <vt:lpstr>Další užovky v ČR   užovka stromová</vt:lpstr>
      <vt:lpstr>Zmije obecná</vt:lpstr>
      <vt:lpstr>rozdíly</vt:lpstr>
      <vt:lpstr>Hadi ve světě     ŠKRTIČI</vt:lpstr>
      <vt:lpstr>Prezentace aplikace PowerPoint</vt:lpstr>
      <vt:lpstr>JEDOVATÍ HADI     jedové zuby, ochromí jedem</vt:lpstr>
      <vt:lpstr>Prezentace aplikace PowerPoint</vt:lpstr>
      <vt:lpstr>Taipan </vt:lpstr>
      <vt:lpstr>Zápis do sešitu</vt:lpstr>
      <vt:lpstr>videoukázky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Dagmar Hegrová</dc:creator>
  <cp:lastModifiedBy>Zbyněk Koláčný</cp:lastModifiedBy>
  <cp:revision>17</cp:revision>
  <dcterms:created xsi:type="dcterms:W3CDTF">2021-01-02T12:51:09Z</dcterms:created>
  <dcterms:modified xsi:type="dcterms:W3CDTF">2021-01-04T10:53:11Z</dcterms:modified>
</cp:coreProperties>
</file>